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332" r:id="rId5"/>
    <p:sldId id="334" r:id="rId6"/>
    <p:sldId id="333" r:id="rId7"/>
    <p:sldId id="335" r:id="rId8"/>
    <p:sldId id="336" r:id="rId9"/>
    <p:sldId id="337" r:id="rId1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/>
        </p14:section>
        <p14:section name="Création, morphose, annotation, collaboration, recherche" id="{B9B51309-D148-4332-87C2-07BE32FBCA3B}">
          <p14:sldIdLst>
            <p14:sldId id="332"/>
            <p14:sldId id="334"/>
            <p14:sldId id="333"/>
            <p14:sldId id="335"/>
            <p14:sldId id="336"/>
            <p14:sldId id="337"/>
          </p14:sldIdLst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5" autoAdjust="0"/>
    <p:restoredTop sz="84520" autoAdjust="0"/>
  </p:normalViewPr>
  <p:slideViewPr>
    <p:cSldViewPr snapToGrid="0">
      <p:cViewPr varScale="1">
        <p:scale>
          <a:sx n="73" d="100"/>
          <a:sy n="73" d="100"/>
        </p:scale>
        <p:origin x="54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C80F580-3B6A-44CD-9A1E-E890016126F8}" type="datetime1">
              <a:rPr lang="fr-FR" smtClean="0"/>
              <a:t>02/06/2021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DF8ED89-FBF4-48E3-B6C6-C071DA98F802}" type="datetime1">
              <a:rPr lang="fr-FR" noProof="1" dirty="0" smtClean="0"/>
              <a:t>02/06/2021</a:t>
            </a:fld>
            <a:endParaRPr lang="fr-FR" noProof="1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1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1"/>
              <a:t>Modifiez les styles du texte du masque</a:t>
            </a:r>
          </a:p>
          <a:p>
            <a:pPr lvl="1" rtl="0"/>
            <a:r>
              <a:rPr lang="fr-FR" noProof="1"/>
              <a:t>Deuxième niveau</a:t>
            </a:r>
          </a:p>
          <a:p>
            <a:pPr lvl="2" rtl="0"/>
            <a:r>
              <a:rPr lang="fr-FR" noProof="1"/>
              <a:t>Troisième niveau</a:t>
            </a:r>
          </a:p>
          <a:p>
            <a:pPr lvl="3" rtl="0"/>
            <a:r>
              <a:rPr lang="fr-FR" noProof="1"/>
              <a:t>Quatrième niveau</a:t>
            </a:r>
          </a:p>
          <a:p>
            <a:pPr lvl="4" rtl="0"/>
            <a:r>
              <a:rPr lang="fr-FR" noProof="1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1" dirty="0" smtClean="0"/>
              <a:t>‹N°›</a:t>
            </a:fld>
            <a:endParaRPr lang="fr-FR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12" name="Connecteur droit 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DF3CA4B-903E-431D-AF93-2AD02E04DE8A}" type="datetime1">
              <a:rPr lang="fr-FR" noProof="0" smtClean="0"/>
              <a:t>02/06/2021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10" name="Rectangle 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802CD4F2-526B-4131-B91B-856C46007FC5}" type="datetime1">
              <a:rPr lang="fr-FR" noProof="0" smtClean="0"/>
              <a:t>02/06/2021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Connecteur droit 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7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993" y="1332411"/>
            <a:ext cx="78769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Après avoir étudié quelques œuvres figuratives et non figuratives et les proportions du visage, les élèves ont reçu cette consigne :</a:t>
            </a:r>
          </a:p>
          <a:p>
            <a:r>
              <a:rPr lang="fr-FR" sz="2800" dirty="0"/>
              <a:t>"Vous allez faire </a:t>
            </a:r>
            <a:r>
              <a:rPr lang="fr-FR" sz="2800" b="1" dirty="0"/>
              <a:t>un portrait respectant les proportions du visage et intégrant une partie de votre photographie</a:t>
            </a:r>
            <a:r>
              <a:rPr lang="fr-FR" sz="2800" dirty="0"/>
              <a:t> (un œil, une oreille, la bouche, le nez)."</a:t>
            </a:r>
          </a:p>
          <a:p>
            <a:r>
              <a:rPr lang="fr-FR" sz="2800" dirty="0"/>
              <a:t>Choix des outils : fusain / craies de couleur / craies grasses.</a:t>
            </a:r>
          </a:p>
          <a:p>
            <a:r>
              <a:rPr lang="fr-FR" sz="2800" dirty="0"/>
              <a:t>Support imposé : canson blanc 24*32.</a:t>
            </a:r>
          </a:p>
        </p:txBody>
      </p:sp>
    </p:spTree>
    <p:extLst>
      <p:ext uri="{BB962C8B-B14F-4D97-AF65-F5344CB8AC3E}">
        <p14:creationId xmlns:p14="http://schemas.microsoft.com/office/powerpoint/2010/main" val="321093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113" y="0"/>
            <a:ext cx="5125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37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</a:rPr>
              <a:t>déstructurer un visage </a:t>
            </a:r>
            <a:r>
              <a:rPr lang="fr-FR" sz="2800" dirty="0" smtClean="0">
                <a:latin typeface="Arial" panose="020B0604020202020204" pitchFamily="34" charset="0"/>
              </a:rPr>
              <a:t> en abordant </a:t>
            </a:r>
            <a:r>
              <a:rPr lang="fr-FR" sz="2800" dirty="0">
                <a:latin typeface="Arial" panose="020B0604020202020204" pitchFamily="34" charset="0"/>
              </a:rPr>
              <a:t>les notions de face et de profil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91310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 l="3205" t="4043" r="4808" b="3234"/>
          <a:stretch>
            <a:fillRect/>
          </a:stretch>
        </p:blipFill>
        <p:spPr bwMode="auto">
          <a:xfrm>
            <a:off x="3383280" y="300445"/>
            <a:ext cx="4963886" cy="629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52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400050"/>
            <a:ext cx="42100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26003"/>
      </p:ext>
    </p:extLst>
  </p:cSld>
  <p:clrMapOvr>
    <a:masterClrMapping/>
  </p:clrMapOvr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39_TF10001108" id="{0F4DAE25-207A-47CE-9E2B-3598C2DA80C7}" vid="{5BACCDA3-61AD-4862-913E-13CB4EF92D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16c05727-aa75-4e4a-9b5f-8a80a116589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Bienvenue dans PowerPoint 2016</Template>
  <TotalTime>0</TotalTime>
  <Words>85</Words>
  <Application>Microsoft Office PowerPoint</Application>
  <PresentationFormat>Grand écran</PresentationFormat>
  <Paragraphs>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DocBienvenue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2021-01-19T08:51:44Z</dcterms:created>
  <dcterms:modified xsi:type="dcterms:W3CDTF">2021-06-02T09:49:32Z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