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39" r:id="rId5"/>
    <p:sldId id="338" r:id="rId6"/>
    <p:sldId id="323" r:id="rId7"/>
    <p:sldId id="324" r:id="rId8"/>
    <p:sldId id="325" r:id="rId9"/>
    <p:sldId id="327" r:id="rId10"/>
    <p:sldId id="329" r:id="rId11"/>
    <p:sldId id="331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339"/>
            <p14:sldId id="338"/>
          </p14:sldIdLst>
        </p14:section>
        <p14:section name="Création, morphose, annotation, collaboration, recherche" id="{B9B51309-D148-4332-87C2-07BE32FBCA3B}">
          <p14:sldIdLst>
            <p14:sldId id="323"/>
            <p14:sldId id="324"/>
            <p14:sldId id="325"/>
            <p14:sldId id="327"/>
            <p14:sldId id="329"/>
            <p14:sldId id="331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4520" autoAdjust="0"/>
  </p:normalViewPr>
  <p:slideViewPr>
    <p:cSldViewPr snapToGrid="0">
      <p:cViewPr varScale="1">
        <p:scale>
          <a:sx n="73" d="100"/>
          <a:sy n="73" d="100"/>
        </p:scale>
        <p:origin x="5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80F580-3B6A-44CD-9A1E-E890016126F8}" type="datetime1">
              <a:rPr lang="fr-FR" smtClean="0"/>
              <a:t>10/06/2021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F8ED89-FBF4-48E3-B6C6-C071DA98F802}" type="datetime1">
              <a:rPr lang="fr-FR" noProof="1" dirty="0" smtClean="0"/>
              <a:t>10/06/2021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3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2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32399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8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DF3CA4B-903E-431D-AF93-2AD02E04DE8A}" type="datetime1">
              <a:rPr lang="fr-FR" noProof="0" smtClean="0"/>
              <a:t>10/06/2021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" name="Rectangle 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02CD4F2-526B-4131-B91B-856C46007FC5}" type="datetime1">
              <a:rPr lang="fr-FR" noProof="0" smtClean="0"/>
              <a:t>10/06/2021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 smtClean="0">
                <a:solidFill>
                  <a:schemeClr val="bg1"/>
                </a:solidFill>
              </a:rPr>
              <a:t>Formation Arts plastiques</a:t>
            </a:r>
            <a:br>
              <a:rPr lang="fr-FR" sz="4800" dirty="0" smtClean="0">
                <a:solidFill>
                  <a:schemeClr val="bg1"/>
                </a:solidFill>
              </a:rPr>
            </a:br>
            <a:r>
              <a:rPr lang="fr-FR" sz="4800" dirty="0" smtClean="0">
                <a:solidFill>
                  <a:schemeClr val="bg1"/>
                </a:solidFill>
              </a:rPr>
              <a:t>9 juin 2021 – Florian </a:t>
            </a:r>
            <a:r>
              <a:rPr lang="fr-FR" sz="4800" smtClean="0">
                <a:solidFill>
                  <a:schemeClr val="bg1"/>
                </a:solidFill>
              </a:rPr>
              <a:t>Dierendonck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1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pPr rtl="0"/>
            <a:r>
              <a:rPr lang="fr-FR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Introduction</a:t>
            </a:r>
            <a:endParaRPr lang="fr-FR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282222" y="1524707"/>
            <a:ext cx="11909777" cy="4966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fr-FR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fr-FR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Retour sur les productions (expression des émotions)</a:t>
            </a: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fr-FR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Une première problématique plastique: </a:t>
            </a:r>
            <a:r>
              <a:rPr lang="fr-FR" sz="4000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fr-FR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narration par </a:t>
            </a:r>
            <a:r>
              <a:rPr lang="fr-FR" sz="4000" smtClean="0">
                <a:latin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fr-FR" sz="4000" smtClean="0">
                <a:latin typeface="Segoe UI" panose="020B0502040204020203" pitchFamily="34" charset="0"/>
                <a:cs typeface="Segoe UI" panose="020B0502040204020203" pitchFamily="34" charset="0"/>
              </a:rPr>
              <a:t>images</a:t>
            </a:r>
            <a:endParaRPr lang="fr-FR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fr-FR" sz="4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fr-FR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Une deuxième problématique plastique: représenter le corps en mouvement</a:t>
            </a: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fr-FR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Conclusion: conception « plastique » d’une séquence pédagogique</a:t>
            </a:r>
          </a:p>
        </p:txBody>
      </p:sp>
    </p:spTree>
    <p:extLst>
      <p:ext uri="{BB962C8B-B14F-4D97-AF65-F5344CB8AC3E}">
        <p14:creationId xmlns:p14="http://schemas.microsoft.com/office/powerpoint/2010/main" val="2642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 smtClean="0">
                <a:solidFill>
                  <a:schemeClr val="bg1"/>
                </a:solidFill>
              </a:rPr>
              <a:t>Des portraits qui expriment une émotion!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78" y="238570"/>
            <a:ext cx="4262443" cy="63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68" y="238569"/>
            <a:ext cx="4434154" cy="66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49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208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9_TF10001108" id="{0F4DAE25-207A-47CE-9E2B-3598C2DA80C7}" vid="{5BACCDA3-61AD-4862-913E-13CB4EF92D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 2016</Template>
  <TotalTime>0</TotalTime>
  <Words>55</Words>
  <Application>Microsoft Office PowerPoint</Application>
  <PresentationFormat>Grand écran</PresentationFormat>
  <Paragraphs>11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DocBienvenue</vt:lpstr>
      <vt:lpstr>Formation Arts plastiques 9 juin 2021 – Florian Dierendonck</vt:lpstr>
      <vt:lpstr>Introduction</vt:lpstr>
      <vt:lpstr>Des portraits qui expriment une émotion!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2021-01-19T08:51:44Z</dcterms:created>
  <dcterms:modified xsi:type="dcterms:W3CDTF">2021-06-10T06:07:31Z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